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859" r:id="rId2"/>
    <p:sldId id="1140" r:id="rId3"/>
    <p:sldId id="1142" r:id="rId4"/>
    <p:sldId id="1143" r:id="rId5"/>
    <p:sldId id="1141" r:id="rId6"/>
    <p:sldId id="1144" r:id="rId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150" y="22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能力进阶篇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80928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介绍了太极拳作为一种典型的中国传统健康运动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不仅有助于身体健康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还能放松心情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2598" y="1124744"/>
            <a:ext cx="10655691" cy="1388317"/>
          </a:xfrm>
          <a:prstGeom prst="rect">
            <a:avLst/>
          </a:prstGeom>
        </p:spPr>
      </p:pic>
      <p:pic>
        <p:nvPicPr>
          <p:cNvPr id="4" name="语篇导航-DA.eps" descr="id:214748884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52887" y="2915127"/>
            <a:ext cx="1615265" cy="394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123658"/>
          </a:xfrm>
        </p:spPr>
        <p:txBody>
          <a:bodyPr/>
          <a:lstStyle/>
          <a:p>
            <a:pPr hangingPunct="0">
              <a:lnSpc>
                <a:spcPct val="110000"/>
              </a:lnSpc>
              <a:spcAft>
                <a:spcPts val="0"/>
              </a:spcAf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阅读下面短文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根据括号内所给汉语注释写出单词的正确形式（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每空一词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</a:p>
          <a:p>
            <a:pPr algn="dist" hangingPunct="0">
              <a:lnSpc>
                <a:spcPct val="110000"/>
              </a:lnSpc>
              <a:spcAft>
                <a:spcPts val="0"/>
              </a:spcAf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know Tai Chi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Tai Chi is a very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典型的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 way to stay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healthy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comes from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古代的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 and uses slow movements and deep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breathing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Tai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 cannot only help people enjoy better health but also teach them to relax their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minds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Recently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scientists have made new </a:t>
            </a:r>
            <a:endParaRPr lang="en-US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10000"/>
              </a:lnSpc>
              <a:spcAft>
                <a:spcPts val="0"/>
              </a:spcAft>
            </a:pPr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决定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—they have found that practicing Tai Chi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代替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just doing regular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定期的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exercises might help slow down Parkinson’s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帕金森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disease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2852936"/>
            <a:ext cx="11485848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考查形容词。句意：太极是一种非常典型的中国养生方式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强调其代表性。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360854" y="3379058"/>
            <a:ext cx="11485848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考查形容词。句意：太极起源于古代中国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强调历史悠久。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4"/>
          <p:cNvSpPr txBox="1">
            <a:spLocks/>
          </p:cNvSpPr>
          <p:nvPr/>
        </p:nvSpPr>
        <p:spPr bwMode="auto">
          <a:xfrm>
            <a:off x="360854" y="3853497"/>
            <a:ext cx="1148584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考查名词复数。句意：科学家们做出了新的决定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表示他们有了新的研究结论。固定搭配：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 decisions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做决定。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5"/>
          <p:cNvSpPr txBox="1">
            <a:spLocks/>
          </p:cNvSpPr>
          <p:nvPr/>
        </p:nvSpPr>
        <p:spPr bwMode="auto">
          <a:xfrm>
            <a:off x="360854" y="4725144"/>
            <a:ext cx="1148584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考查副词。句意：练习太极可能比定期做一般运动更有帮助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表示替代关系。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“instead of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＋动名词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名词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代替做某事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564407" y="1034630"/>
            <a:ext cx="9236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typical</a:t>
            </a:r>
            <a:endParaRPr lang="zh-CN" altLang="en-US" sz="2000" dirty="0"/>
          </a:p>
        </p:txBody>
      </p:sp>
      <p:sp>
        <p:nvSpPr>
          <p:cNvPr id="10" name="矩形 9"/>
          <p:cNvSpPr/>
          <p:nvPr/>
        </p:nvSpPr>
        <p:spPr>
          <a:xfrm>
            <a:off x="1270670" y="1405516"/>
            <a:ext cx="98135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ancient</a:t>
            </a:r>
            <a:endParaRPr lang="zh-CN" altLang="en-US" sz="2000" dirty="0"/>
          </a:p>
        </p:txBody>
      </p:sp>
      <p:sp>
        <p:nvSpPr>
          <p:cNvPr id="12" name="矩形 11"/>
          <p:cNvSpPr/>
          <p:nvPr/>
        </p:nvSpPr>
        <p:spPr>
          <a:xfrm>
            <a:off x="599548" y="2064912"/>
            <a:ext cx="116570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decisions</a:t>
            </a:r>
            <a:endParaRPr lang="zh-CN" altLang="en-US" sz="2000" dirty="0"/>
          </a:p>
        </p:txBody>
      </p:sp>
      <p:sp>
        <p:nvSpPr>
          <p:cNvPr id="14" name="矩形 13"/>
          <p:cNvSpPr/>
          <p:nvPr/>
        </p:nvSpPr>
        <p:spPr>
          <a:xfrm>
            <a:off x="7607374" y="2063500"/>
            <a:ext cx="96693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instead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49785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8" grpId="0"/>
      <p:bldP spid="10" grpId="0"/>
      <p:bldP spid="12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algn="dist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Scientists carried out a five-year study on people with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Parkinson’s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divided the patients into two groups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group of 147 people practiced Tai Chi regularly, while the other group of 187 did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results showed that the disease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进展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 slowly in the Tai Chi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group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means they could live a better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完全地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shocked the public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6"/>
          <p:cNvSpPr txBox="1">
            <a:spLocks/>
          </p:cNvSpPr>
          <p:nvPr/>
        </p:nvSpPr>
        <p:spPr bwMode="auto">
          <a:xfrm>
            <a:off x="360854" y="2867267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考查动词时态。主句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“showed”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和从句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“progressed”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时态一致。句意：结果显示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太极组的病情进展得更慢。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8"/>
          <p:cNvSpPr txBox="1">
            <a:spLocks/>
          </p:cNvSpPr>
          <p:nvPr/>
        </p:nvSpPr>
        <p:spPr bwMode="auto">
          <a:xfrm>
            <a:off x="360854" y="402694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考查副词。句意：这完全震惊了公众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强调程度。副词修饰动词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,completely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修饰动词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shocked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759502" y="1575861"/>
            <a:ext cx="16867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 progressed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838622" y="2447345"/>
            <a:ext cx="16017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completely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18260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06160"/>
            <a:ext cx="11485848" cy="1569660"/>
          </a:xfrm>
        </p:spPr>
        <p:txBody>
          <a:bodyPr/>
          <a:lstStyle/>
          <a:p>
            <a:pPr indent="609600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Scientists are always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鼓励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 people to try Tai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think it is a good way to </a:t>
            </a:r>
            <a:endParaRPr lang="en-US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保护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health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 patients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在国外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trying to take up Tai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have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把</a:t>
            </a:r>
            <a:r>
              <a:rPr lang="en-US" altLang="zh-CN" sz="2000" dirty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……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视为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Tai Chi not just as exercise but as a powerful tool to keep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fit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Tai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 is truly great for health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9"/>
          <p:cNvSpPr txBox="1">
            <a:spLocks/>
          </p:cNvSpPr>
          <p:nvPr/>
        </p:nvSpPr>
        <p:spPr bwMode="auto">
          <a:xfrm>
            <a:off x="360854" y="2629361"/>
            <a:ext cx="11485848" cy="495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7.[</a:t>
            </a:r>
            <a:r>
              <a:rPr lang="zh-CN" altLang="zh-CN" sz="20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考查动名词。句意：科学家们一直鼓励更多人尝试太极。</a:t>
            </a:r>
            <a:r>
              <a:rPr lang="en-US" altLang="zh-CN" sz="20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always doing </a:t>
            </a:r>
            <a:r>
              <a:rPr lang="en-US" altLang="zh-CN" sz="2000" b="1" spc="-100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sz="20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一直</a:t>
            </a:r>
            <a:r>
              <a:rPr lang="en-US" altLang="zh-CN" sz="20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sz="20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总是做某事。</a:t>
            </a:r>
            <a:endParaRPr lang="zh-CN" altLang="zh-CN" sz="2000" spc="-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0"/>
          <p:cNvSpPr txBox="1">
            <a:spLocks/>
          </p:cNvSpPr>
          <p:nvPr/>
        </p:nvSpPr>
        <p:spPr bwMode="auto">
          <a:xfrm>
            <a:off x="360854" y="3140968"/>
            <a:ext cx="1148584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考查动词原形。句意：他们认为这是保护健康的一种好方法。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a way to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＋动词原形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一种做某事的好方法。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2"/>
          <p:cNvSpPr txBox="1">
            <a:spLocks/>
          </p:cNvSpPr>
          <p:nvPr/>
        </p:nvSpPr>
        <p:spPr bwMode="auto">
          <a:xfrm>
            <a:off x="360854" y="4005064"/>
            <a:ext cx="11485848" cy="495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考查副词。句意：甚至一些患者在国外也在尝试学习太极。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abroad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在国外。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3"/>
          <p:cNvSpPr txBox="1">
            <a:spLocks/>
          </p:cNvSpPr>
          <p:nvPr/>
        </p:nvSpPr>
        <p:spPr bwMode="auto">
          <a:xfrm>
            <a:off x="360854" y="4501569"/>
            <a:ext cx="1148584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10.[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考查固定短语。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regard/see/treat/consider...as...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把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看作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。句意：很多人把太极不仅仅看作运动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而是视为保持健康的强大工具。现在完成时结构：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have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＋动词过去分词。</a:t>
            </a:r>
            <a:endParaRPr lang="zh-CN" altLang="en-US" sz="2000" dirty="0"/>
          </a:p>
        </p:txBody>
      </p:sp>
      <p:sp>
        <p:nvSpPr>
          <p:cNvPr id="9" name="矩形 8"/>
          <p:cNvSpPr/>
          <p:nvPr/>
        </p:nvSpPr>
        <p:spPr>
          <a:xfrm>
            <a:off x="3385645" y="1078081"/>
            <a:ext cx="160172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 encouraging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748508" y="1444558"/>
            <a:ext cx="96231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protect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6599262" y="1473469"/>
            <a:ext cx="102803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 abroad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3322690" y="1797651"/>
            <a:ext cx="381283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regarded/seen/treated/considered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64282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9" grpId="0"/>
      <p:bldP spid="11" grpId="0"/>
      <p:bldP spid="13" grpId="0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558" y="1412777"/>
            <a:ext cx="11584144" cy="3744416"/>
          </a:xfrm>
          <a:prstGeom prst="rect">
            <a:avLst/>
          </a:prstGeom>
        </p:spPr>
      </p:pic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1700808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根据新课标提出的文化意识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能够理解中外文化的差异与联系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增强文化理解力、尊重差异、传播中华文化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提升跨文化沟通能力和文化认同感。这篇文章围绕太极拳的起源、特色、医学价值和国际影响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不仅传递了中华传统文化的独特智慧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也展示了它在当代世界中的广泛应用。通过英文学习太极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学生能够深化对中华优秀传统文化的理解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提升文化自信与跨文化传播能力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正是英语课程标准中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文化意识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核心素养的高度体现。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4" name="素养考向.eps" descr="id:214748885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92064" y="1438694"/>
            <a:ext cx="1591562" cy="311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5074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431</TotalTime>
  <Words>537</Words>
  <Application>Microsoft Office PowerPoint</Application>
  <PresentationFormat>自定义</PresentationFormat>
  <Paragraphs>31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4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444</cp:revision>
  <dcterms:created xsi:type="dcterms:W3CDTF">2020-11-06T05:24:00Z</dcterms:created>
  <dcterms:modified xsi:type="dcterms:W3CDTF">2025-09-17T17:40:43Z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